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5FD0-722A-40B3-A3EB-76E0E5831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Indeed.com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90F2A-1C79-4E4F-8A1D-B7F2CF1949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an account</a:t>
            </a:r>
          </a:p>
        </p:txBody>
      </p:sp>
    </p:spTree>
    <p:extLst>
      <p:ext uri="{BB962C8B-B14F-4D97-AF65-F5344CB8AC3E}">
        <p14:creationId xmlns:p14="http://schemas.microsoft.com/office/powerpoint/2010/main" val="182395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ADAC-A8B0-47E5-A3AE-E4B32D725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19481"/>
          </a:xfrm>
        </p:spPr>
        <p:txBody>
          <a:bodyPr/>
          <a:lstStyle/>
          <a:p>
            <a:r>
              <a:rPr lang="en-US" dirty="0"/>
              <a:t>Main Screen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47F450-9C60-4BB4-B82B-D562F416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8236431" cy="4033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Type “Indeed.com” into browser and press enter</a:t>
            </a:r>
          </a:p>
          <a:p>
            <a:endParaRPr lang="en-US" dirty="0"/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963B61E1-A7EA-4BA7-A084-37D3B9FCF1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7" r="60" b="52943"/>
          <a:stretch/>
        </p:blipFill>
        <p:spPr>
          <a:xfrm>
            <a:off x="607167" y="3113591"/>
            <a:ext cx="11292097" cy="26506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A6D6A94-0972-4C46-87CF-D05E55B226D1}"/>
              </a:ext>
            </a:extLst>
          </p:cNvPr>
          <p:cNvSpPr txBox="1"/>
          <p:nvPr/>
        </p:nvSpPr>
        <p:spPr>
          <a:xfrm>
            <a:off x="1562582" y="2962735"/>
            <a:ext cx="1713053" cy="518159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6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C1062-4D13-476D-9380-9C4B8963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Account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9A07E-E968-4BE4-BE3A-45648E2E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46" y="1853754"/>
            <a:ext cx="3425221" cy="40377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can search for jobs without creating an account, but it is best if you do. </a:t>
            </a:r>
          </a:p>
          <a:p>
            <a:r>
              <a:rPr lang="en-US" dirty="0"/>
              <a:t>A lot of benefits to creating an account</a:t>
            </a:r>
          </a:p>
          <a:p>
            <a:pPr lvl="1"/>
            <a:r>
              <a:rPr lang="en-US" dirty="0"/>
              <a:t>Upload Resume</a:t>
            </a:r>
          </a:p>
          <a:p>
            <a:pPr lvl="1"/>
            <a:r>
              <a:rPr lang="en-US" dirty="0"/>
              <a:t>Easy Apply</a:t>
            </a:r>
          </a:p>
          <a:p>
            <a:pPr lvl="1"/>
            <a:r>
              <a:rPr lang="en-US" dirty="0"/>
              <a:t>Free</a:t>
            </a:r>
          </a:p>
          <a:p>
            <a:r>
              <a:rPr lang="en-US" dirty="0"/>
              <a:t>Click “Sign In” in the upper right-hand corner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9F0485D4-1700-4C74-9ED8-4ADB97147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79" t="363" r="982" b="48155"/>
          <a:stretch/>
        </p:blipFill>
        <p:spPr>
          <a:xfrm>
            <a:off x="3529392" y="1973494"/>
            <a:ext cx="8563965" cy="36170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BA26EC-A62D-4764-910F-61CDF25CD6BD}"/>
              </a:ext>
            </a:extLst>
          </p:cNvPr>
          <p:cNvSpPr txBox="1"/>
          <p:nvPr/>
        </p:nvSpPr>
        <p:spPr>
          <a:xfrm>
            <a:off x="11516810" y="2280213"/>
            <a:ext cx="576547" cy="4166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F8B2362-9F9B-4134-8083-23F929E45FEB}"/>
              </a:ext>
            </a:extLst>
          </p:cNvPr>
          <p:cNvSpPr/>
          <p:nvPr/>
        </p:nvSpPr>
        <p:spPr>
          <a:xfrm rot="10800000">
            <a:off x="11600611" y="2822222"/>
            <a:ext cx="408944" cy="606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43576-A37C-4F21-AB22-1E596C0E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4E11-22CE-4374-B586-4F9D68296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43995"/>
            <a:ext cx="2993099" cy="3450613"/>
          </a:xfrm>
        </p:spPr>
        <p:txBody>
          <a:bodyPr/>
          <a:lstStyle/>
          <a:p>
            <a:r>
              <a:rPr lang="en-US" dirty="0"/>
              <a:t>If you have an account, go ahead and sign in</a:t>
            </a:r>
          </a:p>
          <a:p>
            <a:r>
              <a:rPr lang="en-US" dirty="0"/>
              <a:t>You can sign in with your Google or Facebook account if you want to</a:t>
            </a:r>
          </a:p>
          <a:p>
            <a:r>
              <a:rPr lang="en-US" dirty="0"/>
              <a:t>If you have neither of those, you will want to create a new account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99F810-EE65-4A45-B796-839F5B200E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69" t="16558" r="34493" b="8691"/>
          <a:stretch/>
        </p:blipFill>
        <p:spPr>
          <a:xfrm>
            <a:off x="6609144" y="1870025"/>
            <a:ext cx="3088012" cy="418345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2E3FF8-174E-478D-8921-F04B38D45145}"/>
              </a:ext>
            </a:extLst>
          </p:cNvPr>
          <p:cNvCxnSpPr>
            <a:cxnSpLocks/>
          </p:cNvCxnSpPr>
          <p:nvPr/>
        </p:nvCxnSpPr>
        <p:spPr>
          <a:xfrm>
            <a:off x="4074289" y="2916820"/>
            <a:ext cx="269904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CB2DFE4-8178-49A1-89B1-CA8123BE8CCB}"/>
              </a:ext>
            </a:extLst>
          </p:cNvPr>
          <p:cNvCxnSpPr>
            <a:cxnSpLocks/>
          </p:cNvCxnSpPr>
          <p:nvPr/>
        </p:nvCxnSpPr>
        <p:spPr>
          <a:xfrm>
            <a:off x="4289778" y="3770489"/>
            <a:ext cx="2404533" cy="8353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8D5717-11BE-44C4-ACF7-08DF9ED5F5C0}"/>
              </a:ext>
            </a:extLst>
          </p:cNvPr>
          <p:cNvCxnSpPr>
            <a:cxnSpLocks/>
          </p:cNvCxnSpPr>
          <p:nvPr/>
        </p:nvCxnSpPr>
        <p:spPr>
          <a:xfrm>
            <a:off x="4074289" y="5192889"/>
            <a:ext cx="3161889" cy="6982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93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C6AE4-2B1A-40CD-B9B7-18155B94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</a:t>
            </a:r>
            <a:r>
              <a:rPr lang="en-US"/>
              <a:t>and Password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ED86A-5050-4C04-996E-352478BA0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11" y="2015732"/>
            <a:ext cx="5741042" cy="4037749"/>
          </a:xfrm>
        </p:spPr>
        <p:txBody>
          <a:bodyPr>
            <a:normAutofit/>
          </a:bodyPr>
          <a:lstStyle/>
          <a:p>
            <a:r>
              <a:rPr lang="en-US" dirty="0"/>
              <a:t>Enter your email address</a:t>
            </a:r>
          </a:p>
          <a:p>
            <a:r>
              <a:rPr lang="en-US" dirty="0"/>
              <a:t>Re-type your email address</a:t>
            </a:r>
          </a:p>
          <a:p>
            <a:r>
              <a:rPr lang="en-US" dirty="0"/>
              <a:t>Create a password that has at least 8 characters (use numbers, letters, and symbols for a strong password. Ex: Indeed2018!</a:t>
            </a:r>
          </a:p>
          <a:p>
            <a:r>
              <a:rPr lang="en-US" dirty="0"/>
              <a:t>If using a shared computer, be sure to </a:t>
            </a:r>
            <a:r>
              <a:rPr lang="en-US" dirty="0">
                <a:highlight>
                  <a:srgbClr val="FFFF00"/>
                </a:highlight>
              </a:rPr>
              <a:t>uncheck</a:t>
            </a:r>
            <a:r>
              <a:rPr lang="en-US" dirty="0"/>
              <a:t> the box next to “keep me signed in on this device”</a:t>
            </a:r>
          </a:p>
          <a:p>
            <a:r>
              <a:rPr lang="en-US" dirty="0"/>
              <a:t>Click “Create Account”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3591BA-EA25-4D86-B2D6-54E5FA0427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75" t="44314" r="35254" b="10211"/>
          <a:stretch/>
        </p:blipFill>
        <p:spPr>
          <a:xfrm>
            <a:off x="7191022" y="2156178"/>
            <a:ext cx="3580863" cy="311868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42DC90-27C5-45CE-9E93-00EA9BA0E7B9}"/>
              </a:ext>
            </a:extLst>
          </p:cNvPr>
          <p:cNvCxnSpPr>
            <a:cxnSpLocks/>
          </p:cNvCxnSpPr>
          <p:nvPr/>
        </p:nvCxnSpPr>
        <p:spPr>
          <a:xfrm>
            <a:off x="3414532" y="2269067"/>
            <a:ext cx="3889379" cy="1843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4C6BAE-7254-45B7-B195-B2C97F5227DA}"/>
              </a:ext>
            </a:extLst>
          </p:cNvPr>
          <p:cNvCxnSpPr/>
          <p:nvPr/>
        </p:nvCxnSpPr>
        <p:spPr>
          <a:xfrm>
            <a:off x="3702756" y="2743200"/>
            <a:ext cx="3601155" cy="39511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5561E9-2853-4390-AEC7-D64A4B3E67A4}"/>
              </a:ext>
            </a:extLst>
          </p:cNvPr>
          <p:cNvCxnSpPr/>
          <p:nvPr/>
        </p:nvCxnSpPr>
        <p:spPr>
          <a:xfrm>
            <a:off x="5655733" y="3567289"/>
            <a:ext cx="1648178" cy="298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6846727-AF9D-48C2-B83D-01EC49F1FCFA}"/>
              </a:ext>
            </a:extLst>
          </p:cNvPr>
          <p:cNvCxnSpPr>
            <a:cxnSpLocks/>
          </p:cNvCxnSpPr>
          <p:nvPr/>
        </p:nvCxnSpPr>
        <p:spPr>
          <a:xfrm>
            <a:off x="6096000" y="4617156"/>
            <a:ext cx="1207911" cy="9031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C9D254-49F1-4C70-BB57-8EA2F8B89525}"/>
              </a:ext>
            </a:extLst>
          </p:cNvPr>
          <p:cNvCxnSpPr/>
          <p:nvPr/>
        </p:nvCxnSpPr>
        <p:spPr>
          <a:xfrm flipV="1">
            <a:off x="3251200" y="5113867"/>
            <a:ext cx="4052711" cy="2450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3315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</TotalTime>
  <Words>170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Indeed.com </vt:lpstr>
      <vt:lpstr>Main Screen</vt:lpstr>
      <vt:lpstr>Creating an Account </vt:lpstr>
      <vt:lpstr>Signing In </vt:lpstr>
      <vt:lpstr>Email and Password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Indeed.com</dc:title>
  <dc:creator>Jeremy Roop</dc:creator>
  <cp:lastModifiedBy>Jeremy Roop</cp:lastModifiedBy>
  <cp:revision>7</cp:revision>
  <dcterms:created xsi:type="dcterms:W3CDTF">2018-11-27T15:02:00Z</dcterms:created>
  <dcterms:modified xsi:type="dcterms:W3CDTF">2018-11-27T18:46:43Z</dcterms:modified>
</cp:coreProperties>
</file>